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65" r:id="rId5"/>
    <p:sldId id="310" r:id="rId6"/>
    <p:sldId id="327" r:id="rId7"/>
    <p:sldId id="328" r:id="rId8"/>
    <p:sldId id="320" r:id="rId9"/>
    <p:sldId id="323" r:id="rId10"/>
    <p:sldId id="324" r:id="rId11"/>
    <p:sldId id="325" r:id="rId12"/>
    <p:sldId id="326" r:id="rId13"/>
    <p:sldId id="329" r:id="rId14"/>
    <p:sldId id="321" r:id="rId15"/>
  </p:sldIdLst>
  <p:sldSz cx="12188825" cy="6858000"/>
  <p:notesSz cx="6858000" cy="9144000"/>
  <p:custDataLst>
    <p:tags r:id="rId18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29" autoAdjust="0"/>
  </p:normalViewPr>
  <p:slideViewPr>
    <p:cSldViewPr showGuides="1">
      <p:cViewPr varScale="1">
        <p:scale>
          <a:sx n="118" d="100"/>
          <a:sy n="118" d="100"/>
        </p:scale>
        <p:origin x="328" y="76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gs" Target="tags/tag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t>11/12/2017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11/12/2017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11/12/2017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11/12/2017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11/12/2017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11/12/2017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11/12/2017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11/12/2017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11/12/2017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11/12/2017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11/12/2017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pPr/>
              <a:t>11/12/2017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F41C87-7AD9-4845-A077-840E4A0F3F06}" type="datetimeFigureOut">
              <a:rPr lang="en-US" smtClean="0"/>
              <a:pPr/>
              <a:t>11/12/2017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Contact Book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Jenn rawlins  Nov 13 2017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0612" y="3886200"/>
            <a:ext cx="641383" cy="628682"/>
          </a:xfrm>
          <a:prstGeom prst="rect">
            <a:avLst/>
          </a:prstGeom>
          <a:ln>
            <a:solidFill>
              <a:schemeClr val="tx1"/>
            </a:solidFill>
          </a:ln>
          <a:effectLst>
            <a:glow rad="101600">
              <a:schemeClr val="tx1">
                <a:alpha val="6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513012" y="1757082"/>
            <a:ext cx="76962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bg2">
                    <a:lumMod val="10000"/>
                    <a:lumOff val="90000"/>
                  </a:schemeClr>
                </a:solidFill>
              </a:rPr>
              <a:t>VISUAL STUDIO 2017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bg2">
                    <a:lumMod val="10000"/>
                    <a:lumOff val="90000"/>
                  </a:schemeClr>
                </a:solidFill>
              </a:rPr>
              <a:t>MSSQL 2017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POSTMAN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CHROME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>
                    <a:lumMod val="65000"/>
                  </a:schemeClr>
                </a:solidFill>
              </a:rPr>
              <a:t>MSTEST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>
                    <a:lumMod val="65000"/>
                  </a:schemeClr>
                </a:solidFill>
              </a:rPr>
              <a:t>T-SQL SCRIPT create/restore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>
                    <a:lumMod val="65000"/>
                  </a:schemeClr>
                </a:solidFill>
              </a:rPr>
              <a:t>KESTREL /w IIS EXPRESS as reverse proxy</a:t>
            </a:r>
          </a:p>
        </p:txBody>
      </p:sp>
    </p:spTree>
    <p:extLst>
      <p:ext uri="{BB962C8B-B14F-4D97-AF65-F5344CB8AC3E}">
        <p14:creationId xmlns:p14="http://schemas.microsoft.com/office/powerpoint/2010/main" val="1835777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293810" y="304800"/>
            <a:ext cx="8692399" cy="2819400"/>
          </a:xfrm>
        </p:spPr>
        <p:txBody>
          <a:bodyPr/>
          <a:lstStyle/>
          <a:p>
            <a:pPr algn="ctr"/>
            <a:r>
              <a:rPr lang="en-US" dirty="0"/>
              <a:t>DEMO</a:t>
            </a:r>
            <a:br>
              <a:rPr lang="en-US" dirty="0"/>
            </a:br>
            <a:r>
              <a:rPr lang="en-US" dirty="0"/>
              <a:t>&amp;</a:t>
            </a:r>
            <a:br>
              <a:rPr lang="en-US" dirty="0"/>
            </a:br>
            <a:r>
              <a:rPr lang="en-US" dirty="0"/>
              <a:t>CODE REVIEW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0298" y="3886200"/>
            <a:ext cx="3019425" cy="2266950"/>
          </a:xfrm>
          <a:prstGeom prst="rect">
            <a:avLst/>
          </a:prstGeom>
          <a:ln w="76200">
            <a:solidFill>
              <a:schemeClr val="bg1">
                <a:lumMod val="95000"/>
                <a:lumOff val="5000"/>
              </a:schemeClr>
            </a:solidFill>
          </a:ln>
          <a:effectLst>
            <a:glow rad="406400">
              <a:schemeClr val="bg1">
                <a:alpha val="60000"/>
              </a:schemeClr>
            </a:glow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3146343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2412" y="1447800"/>
            <a:ext cx="9134391" cy="4114801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sz="3600" dirty="0"/>
              <a:t>GOALS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3600" dirty="0"/>
              <a:t>PROJECT APPROACH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3600" dirty="0"/>
              <a:t>ARCHITECTURE OVERVIEW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3600" dirty="0"/>
              <a:t>DEMO &amp; CODE REVIEW</a:t>
            </a:r>
          </a:p>
          <a:p>
            <a:pPr marL="0" indent="0">
              <a:lnSpc>
                <a:spcPct val="150000"/>
              </a:lnSpc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132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</p:spPr>
        <p:txBody>
          <a:bodyPr>
            <a:normAutofit/>
          </a:bodyPr>
          <a:lstStyle/>
          <a:p>
            <a:r>
              <a:rPr lang="en-US" sz="3600" dirty="0"/>
              <a:t>PROJECT GOALS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665412" y="1783080"/>
            <a:ext cx="72390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600" dirty="0"/>
              <a:t>POC </a:t>
            </a:r>
          </a:p>
          <a:p>
            <a:pPr lvl="1">
              <a:lnSpc>
                <a:spcPct val="150000"/>
              </a:lnSpc>
            </a:pPr>
            <a:r>
              <a:rPr lang="en-US" sz="2400" dirty="0"/>
              <a:t>Demonstrate client approach</a:t>
            </a:r>
          </a:p>
          <a:p>
            <a:pPr lvl="1">
              <a:lnSpc>
                <a:spcPct val="150000"/>
              </a:lnSpc>
            </a:pPr>
            <a:r>
              <a:rPr lang="en-US" sz="2400" dirty="0"/>
              <a:t>Easy to use minimum viable project</a:t>
            </a:r>
          </a:p>
          <a:p>
            <a:pPr>
              <a:lnSpc>
                <a:spcPct val="150000"/>
              </a:lnSpc>
            </a:pPr>
            <a:r>
              <a:rPr lang="en-US" sz="3600" dirty="0"/>
              <a:t>CODE</a:t>
            </a:r>
          </a:p>
          <a:p>
            <a:pPr lvl="1">
              <a:lnSpc>
                <a:spcPct val="150000"/>
              </a:lnSpc>
            </a:pPr>
            <a:r>
              <a:rPr lang="en-US" sz="2400" dirty="0"/>
              <a:t>Demonstrate best practices</a:t>
            </a:r>
          </a:p>
          <a:p>
            <a:pPr lvl="1">
              <a:lnSpc>
                <a:spcPct val="150000"/>
              </a:lnSpc>
            </a:pPr>
            <a:r>
              <a:rPr lang="en-US" sz="2400" dirty="0"/>
              <a:t>Show breadth and depth</a:t>
            </a:r>
          </a:p>
          <a:p>
            <a:pPr lvl="2">
              <a:lnSpc>
                <a:spcPct val="150000"/>
              </a:lnSpc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08140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</p:spPr>
        <p:txBody>
          <a:bodyPr>
            <a:normAutofit/>
          </a:bodyPr>
          <a:lstStyle/>
          <a:p>
            <a:r>
              <a:rPr lang="en-US" sz="3600" dirty="0"/>
              <a:t>CLIENT POC GOALS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665412" y="1783080"/>
            <a:ext cx="72390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600" dirty="0"/>
              <a:t>QUICK WIN</a:t>
            </a:r>
          </a:p>
          <a:p>
            <a:pPr>
              <a:lnSpc>
                <a:spcPct val="150000"/>
              </a:lnSpc>
            </a:pPr>
            <a:r>
              <a:rPr lang="en-US" sz="3600" dirty="0"/>
              <a:t>USABLE PRODUCT</a:t>
            </a:r>
          </a:p>
          <a:p>
            <a:pPr>
              <a:lnSpc>
                <a:spcPct val="150000"/>
              </a:lnSpc>
            </a:pPr>
            <a:r>
              <a:rPr lang="en-US" sz="3600" dirty="0"/>
              <a:t>FLEXIBLE ARCHITECTURE</a:t>
            </a:r>
          </a:p>
          <a:p>
            <a:pPr>
              <a:lnSpc>
                <a:spcPct val="150000"/>
              </a:lnSpc>
            </a:pPr>
            <a:r>
              <a:rPr lang="en-US" sz="3600" dirty="0"/>
              <a:t>FIND QUESTIONS</a:t>
            </a:r>
          </a:p>
          <a:p>
            <a:pPr>
              <a:lnSpc>
                <a:spcPct val="150000"/>
              </a:lnSpc>
            </a:pPr>
            <a:r>
              <a:rPr lang="en-US" sz="3600" dirty="0"/>
              <a:t>GATHER REQUIREMENTS</a:t>
            </a:r>
          </a:p>
        </p:txBody>
      </p:sp>
    </p:spTree>
    <p:extLst>
      <p:ext uri="{BB962C8B-B14F-4D97-AF65-F5344CB8AC3E}">
        <p14:creationId xmlns:p14="http://schemas.microsoft.com/office/powerpoint/2010/main" val="456980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APPROACH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589212" y="1905000"/>
            <a:ext cx="723900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/>
              <a:t>REVIEW EXISTING</a:t>
            </a:r>
          </a:p>
          <a:p>
            <a:pPr lvl="2">
              <a:lnSpc>
                <a:spcPct val="150000"/>
              </a:lnSpc>
            </a:pPr>
            <a:r>
              <a:rPr lang="en-US" sz="2400" dirty="0"/>
              <a:t>Outlook.live.com - People</a:t>
            </a:r>
          </a:p>
          <a:p>
            <a:pPr lvl="2">
              <a:lnSpc>
                <a:spcPct val="150000"/>
              </a:lnSpc>
            </a:pPr>
            <a:r>
              <a:rPr lang="en-US" sz="2400" dirty="0"/>
              <a:t>Google – Contacts</a:t>
            </a:r>
          </a:p>
          <a:p>
            <a:pPr lvl="2">
              <a:lnSpc>
                <a:spcPct val="150000"/>
              </a:lnSpc>
            </a:pPr>
            <a:endParaRPr lang="en-US" sz="2400" dirty="0"/>
          </a:p>
          <a:p>
            <a:pPr>
              <a:lnSpc>
                <a:spcPct val="150000"/>
              </a:lnSpc>
            </a:pPr>
            <a:r>
              <a:rPr lang="en-US" sz="2800" dirty="0"/>
              <a:t>MVP (Minimum Viable Project)</a:t>
            </a:r>
          </a:p>
          <a:p>
            <a:pPr lvl="2">
              <a:lnSpc>
                <a:spcPct val="150000"/>
              </a:lnSpc>
            </a:pPr>
            <a:r>
              <a:rPr lang="en-US" sz="2400" dirty="0"/>
              <a:t>UI Sketch -&gt; Fields, Layout, Flow</a:t>
            </a:r>
          </a:p>
          <a:p>
            <a:pPr lvl="2">
              <a:lnSpc>
                <a:spcPct val="150000"/>
              </a:lnSpc>
            </a:pPr>
            <a:r>
              <a:rPr lang="en-US" sz="2400" dirty="0"/>
              <a:t>Architecture Design and Technologies</a:t>
            </a:r>
          </a:p>
          <a:p>
            <a:pPr lvl="2">
              <a:lnSpc>
                <a:spcPct val="150000"/>
              </a:lnSpc>
            </a:pPr>
            <a:r>
              <a:rPr lang="en-US" sz="2400" dirty="0"/>
              <a:t>Feature List</a:t>
            </a:r>
          </a:p>
        </p:txBody>
      </p:sp>
    </p:spTree>
    <p:extLst>
      <p:ext uri="{BB962C8B-B14F-4D97-AF65-F5344CB8AC3E}">
        <p14:creationId xmlns:p14="http://schemas.microsoft.com/office/powerpoint/2010/main" val="2014351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81000"/>
            <a:ext cx="8991602" cy="1371600"/>
          </a:xfrm>
        </p:spPr>
        <p:txBody>
          <a:bodyPr/>
          <a:lstStyle/>
          <a:p>
            <a:r>
              <a:rPr lang="en-US" dirty="0"/>
              <a:t>DOING 	 		       </a:t>
            </a:r>
            <a:r>
              <a:rPr lang="en-US" dirty="0">
                <a:solidFill>
                  <a:schemeClr val="tx1">
                    <a:lumMod val="85000"/>
                  </a:schemeClr>
                </a:solidFill>
              </a:rPr>
              <a:t>NOT DOING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446212" y="1981200"/>
            <a:ext cx="3048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SHOW FULL STACK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UX DESIGN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BASIC TESTING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SIMPLE SQL SCHEMA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SERVER VALIDATION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920104" y="1981200"/>
            <a:ext cx="505110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400" dirty="0">
                <a:solidFill>
                  <a:schemeClr val="tx1">
                    <a:lumMod val="85000"/>
                  </a:schemeClr>
                </a:solidFill>
              </a:rPr>
              <a:t>AUTHENTICATION</a:t>
            </a:r>
          </a:p>
          <a:p>
            <a:pPr>
              <a:lnSpc>
                <a:spcPct val="200000"/>
              </a:lnSpc>
            </a:pPr>
            <a:r>
              <a:rPr lang="en-US" sz="2400" dirty="0">
                <a:solidFill>
                  <a:schemeClr val="tx1">
                    <a:lumMod val="85000"/>
                  </a:schemeClr>
                </a:solidFill>
              </a:rPr>
              <a:t>COMPLEX THEME</a:t>
            </a:r>
          </a:p>
          <a:p>
            <a:pPr>
              <a:lnSpc>
                <a:spcPct val="200000"/>
              </a:lnSpc>
            </a:pPr>
            <a:r>
              <a:rPr lang="en-US" sz="2400" dirty="0">
                <a:solidFill>
                  <a:schemeClr val="tx1">
                    <a:lumMod val="85000"/>
                  </a:schemeClr>
                </a:solidFill>
              </a:rPr>
              <a:t>AUTOMATED INTEGRATION TESTS</a:t>
            </a:r>
          </a:p>
          <a:p>
            <a:pPr>
              <a:lnSpc>
                <a:spcPct val="200000"/>
              </a:lnSpc>
            </a:pPr>
            <a:r>
              <a:rPr lang="en-US" sz="2400" dirty="0">
                <a:solidFill>
                  <a:schemeClr val="tx1">
                    <a:lumMod val="85000"/>
                  </a:schemeClr>
                </a:solidFill>
              </a:rPr>
              <a:t>MOBILE == DESKTOP</a:t>
            </a:r>
          </a:p>
          <a:p>
            <a:pPr>
              <a:lnSpc>
                <a:spcPct val="200000"/>
              </a:lnSpc>
            </a:pPr>
            <a:r>
              <a:rPr lang="en-US" sz="2400" dirty="0">
                <a:solidFill>
                  <a:schemeClr val="tx1">
                    <a:lumMod val="85000"/>
                  </a:schemeClr>
                </a:solidFill>
              </a:rPr>
              <a:t>CLIENT VALIDATION</a:t>
            </a:r>
          </a:p>
        </p:txBody>
      </p:sp>
    </p:spTree>
    <p:extLst>
      <p:ext uri="{BB962C8B-B14F-4D97-AF65-F5344CB8AC3E}">
        <p14:creationId xmlns:p14="http://schemas.microsoft.com/office/powerpoint/2010/main" val="1288824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2" y="5943600"/>
            <a:ext cx="8687333" cy="457201"/>
          </a:xfrm>
        </p:spPr>
        <p:txBody>
          <a:bodyPr/>
          <a:lstStyle/>
          <a:p>
            <a:r>
              <a:rPr lang="en-US" dirty="0"/>
              <a:t>Super fancy project tracking &amp; storyboarding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629077">
            <a:off x="493785" y="921994"/>
            <a:ext cx="5849003" cy="3292819"/>
          </a:xfrm>
          <a:prstGeom prst="rect">
            <a:avLst/>
          </a:prstGeom>
          <a:ln w="57150">
            <a:solidFill>
              <a:schemeClr val="bg1">
                <a:lumMod val="65000"/>
                <a:lumOff val="35000"/>
              </a:schemeClr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168297">
            <a:off x="6215965" y="1134550"/>
            <a:ext cx="5367679" cy="3021848"/>
          </a:xfrm>
          <a:prstGeom prst="rect">
            <a:avLst/>
          </a:prstGeom>
          <a:ln w="57150">
            <a:solidFill>
              <a:schemeClr val="bg1">
                <a:lumMod val="50000"/>
                <a:lumOff val="50000"/>
              </a:schemeClr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268013">
            <a:off x="4089865" y="3555439"/>
            <a:ext cx="3676692" cy="2069871"/>
          </a:xfrm>
          <a:prstGeom prst="rect">
            <a:avLst/>
          </a:prstGeom>
          <a:ln w="38100">
            <a:solidFill>
              <a:schemeClr val="bg1">
                <a:lumMod val="65000"/>
                <a:lumOff val="3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189272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3 -TIER ARCHITECTURE </a:t>
            </a:r>
          </a:p>
        </p:txBody>
      </p:sp>
      <p:sp>
        <p:nvSpPr>
          <p:cNvPr id="4" name="Rectangle 3"/>
          <p:cNvSpPr/>
          <p:nvPr/>
        </p:nvSpPr>
        <p:spPr>
          <a:xfrm>
            <a:off x="3960812" y="2286000"/>
            <a:ext cx="3505200" cy="990600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ANGULARJS SPA</a:t>
            </a:r>
          </a:p>
          <a:p>
            <a:pPr algn="ctr"/>
            <a:r>
              <a:rPr lang="en-US" b="1" dirty="0"/>
              <a:t>ASPNETCORE MVC</a:t>
            </a:r>
          </a:p>
        </p:txBody>
      </p:sp>
      <p:sp>
        <p:nvSpPr>
          <p:cNvPr id="5" name="Rectangle 4"/>
          <p:cNvSpPr/>
          <p:nvPr/>
        </p:nvSpPr>
        <p:spPr>
          <a:xfrm>
            <a:off x="3960812" y="3619500"/>
            <a:ext cx="3505200" cy="990600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ASPNETCORE API</a:t>
            </a:r>
          </a:p>
          <a:p>
            <a:pPr algn="ctr"/>
            <a:r>
              <a:rPr lang="en-US" b="1" dirty="0"/>
              <a:t>ENTITY FRAMEWORK</a:t>
            </a:r>
          </a:p>
        </p:txBody>
      </p:sp>
      <p:sp>
        <p:nvSpPr>
          <p:cNvPr id="6" name="Rectangle 5"/>
          <p:cNvSpPr/>
          <p:nvPr/>
        </p:nvSpPr>
        <p:spPr>
          <a:xfrm>
            <a:off x="3960812" y="4953000"/>
            <a:ext cx="3505200" cy="838200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MSSQL</a:t>
            </a:r>
          </a:p>
        </p:txBody>
      </p:sp>
    </p:spTree>
    <p:extLst>
      <p:ext uri="{BB962C8B-B14F-4D97-AF65-F5344CB8AC3E}">
        <p14:creationId xmlns:p14="http://schemas.microsoft.com/office/powerpoint/2010/main" val="2178453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TECHNOLOGY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513012" y="1752600"/>
            <a:ext cx="76962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/>
              <a:t>ANGULARJS</a:t>
            </a:r>
          </a:p>
          <a:p>
            <a:pPr lvl="2">
              <a:lnSpc>
                <a:spcPct val="150000"/>
              </a:lnSpc>
            </a:pPr>
            <a:r>
              <a:rPr lang="en-US" sz="24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Comfortable, know best practices</a:t>
            </a:r>
          </a:p>
          <a:p>
            <a:pPr lvl="2">
              <a:lnSpc>
                <a:spcPct val="150000"/>
              </a:lnSpc>
            </a:pPr>
            <a:r>
              <a:rPr lang="en-US" sz="2400" dirty="0">
                <a:solidFill>
                  <a:schemeClr val="bg2">
                    <a:lumMod val="10000"/>
                    <a:lumOff val="90000"/>
                  </a:schemeClr>
                </a:solidFill>
              </a:rPr>
              <a:t>Growth</a:t>
            </a:r>
            <a:r>
              <a:rPr lang="en-US" sz="24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: Separate project – replace easily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ASPNETCORE and EF CORE</a:t>
            </a:r>
          </a:p>
          <a:p>
            <a:pPr lvl="2">
              <a:lnSpc>
                <a:spcPct val="150000"/>
              </a:lnSpc>
            </a:pPr>
            <a:r>
              <a:rPr lang="en-US" sz="24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Newer, but wave of the future</a:t>
            </a:r>
          </a:p>
          <a:p>
            <a:pPr lvl="2">
              <a:lnSpc>
                <a:spcPct val="150000"/>
              </a:lnSpc>
            </a:pPr>
            <a:r>
              <a:rPr lang="en-US" sz="2400" dirty="0">
                <a:solidFill>
                  <a:schemeClr val="bg2">
                    <a:lumMod val="10000"/>
                    <a:lumOff val="90000"/>
                  </a:schemeClr>
                </a:solidFill>
              </a:rPr>
              <a:t>Growth</a:t>
            </a:r>
            <a:r>
              <a:rPr lang="en-US" sz="24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: Docker Container, Azure Web App, Linux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MSSQL</a:t>
            </a:r>
          </a:p>
          <a:p>
            <a:pPr lvl="2">
              <a:lnSpc>
                <a:spcPct val="150000"/>
              </a:lnSpc>
            </a:pPr>
            <a:r>
              <a:rPr lang="en-US" sz="24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Because I love it</a:t>
            </a:r>
          </a:p>
          <a:p>
            <a:pPr lvl="2">
              <a:lnSpc>
                <a:spcPct val="150000"/>
              </a:lnSpc>
            </a:pPr>
            <a:r>
              <a:rPr lang="en-US" sz="2400" dirty="0">
                <a:solidFill>
                  <a:schemeClr val="bg2">
                    <a:lumMod val="10000"/>
                    <a:lumOff val="90000"/>
                  </a:schemeClr>
                </a:solidFill>
              </a:rPr>
              <a:t>Growth</a:t>
            </a:r>
            <a:r>
              <a:rPr lang="en-US" sz="24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:  Azure SQL Database service</a:t>
            </a:r>
          </a:p>
        </p:txBody>
      </p:sp>
    </p:spTree>
    <p:extLst>
      <p:ext uri="{BB962C8B-B14F-4D97-AF65-F5344CB8AC3E}">
        <p14:creationId xmlns:p14="http://schemas.microsoft.com/office/powerpoint/2010/main" val="2010486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Digital Blue Tunnel 16x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895261.potx" id="{03C5CF44-0C62-41B4-B3EA-416B4807878A}" vid="{EC3ACB92-700E-4167-B3A6-412DE40A64C2}"/>
    </a:ext>
  </a:extLst>
</a:theme>
</file>

<file path=ppt/theme/theme2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true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1564227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Take your audience through a digital tunnel where they'll  burst through to the other side and see the information you want to present. Show them lists, charts, tables, SmartArt,  and pictures using a variety of layouts in widescreen (16X9) format. This design works well for subjects on science and technology, computers, communication, and more.   
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2012-05-11T02:04:00+00:00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2029-01-01T08:00:00+00:00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TP102895246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835483</LocLastLocAttemptVersionLookup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APAuthor xmlns="4873beb7-5857-4685-be1f-d57550cc96cc">
      <UserInfo>
        <DisplayName>REDMOND\v-vaddu</DisplayName>
        <AccountId>2567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15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LocMarketGroupTiers2 xmlns="4873beb7-5857-4685-be1f-d57550cc96cc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4228E6B-D70C-44BB-A81F-A245495F612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0E41224-0370-4595-877C-23316CD80004}">
  <ds:schemaRefs>
    <ds:schemaRef ds:uri="http://purl.org/dc/terms/"/>
    <ds:schemaRef ds:uri="http://schemas.microsoft.com/office/2006/documentManagement/types"/>
    <ds:schemaRef ds:uri="4873beb7-5857-4685-be1f-d57550cc96cc"/>
    <ds:schemaRef ds:uri="http://schemas.openxmlformats.org/package/2006/metadata/core-properties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22CCB507-0646-4A50-A4F7-7F385079D5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Business digital blue tunnel presentation (widescreen)</Template>
  <TotalTime>124</TotalTime>
  <Words>195</Words>
  <Application>Microsoft Office PowerPoint</Application>
  <PresentationFormat>Custom</PresentationFormat>
  <Paragraphs>65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Corbel</vt:lpstr>
      <vt:lpstr>Digital Blue Tunnel 16x9</vt:lpstr>
      <vt:lpstr>Contact Book</vt:lpstr>
      <vt:lpstr>PowerPoint Presentation</vt:lpstr>
      <vt:lpstr>PROJECT GOALS</vt:lpstr>
      <vt:lpstr>CLIENT POC GOALS</vt:lpstr>
      <vt:lpstr>PROJECT APPROACH </vt:lpstr>
      <vt:lpstr>DOING            NOT DOING</vt:lpstr>
      <vt:lpstr>PowerPoint Presentation</vt:lpstr>
      <vt:lpstr>3 -TIER ARCHITECTURE </vt:lpstr>
      <vt:lpstr>TECHNOLOGY</vt:lpstr>
      <vt:lpstr>TOOLS</vt:lpstr>
      <vt:lpstr>DEMO &amp; CODE REVIEW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Contact Book</dc:title>
  <dc:creator>Jenn Rawlins</dc:creator>
  <cp:lastModifiedBy>Jenn Rawlins</cp:lastModifiedBy>
  <cp:revision>14</cp:revision>
  <dcterms:created xsi:type="dcterms:W3CDTF">2017-11-10T03:25:14Z</dcterms:created>
  <dcterms:modified xsi:type="dcterms:W3CDTF">2017-11-13T00:52:50Z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